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5" r:id="rId6"/>
    <p:sldId id="266" r:id="rId7"/>
    <p:sldId id="261" r:id="rId8"/>
    <p:sldId id="268" r:id="rId9"/>
    <p:sldId id="263" r:id="rId10"/>
    <p:sldId id="262" r:id="rId11"/>
    <p:sldId id="269" r:id="rId12"/>
    <p:sldId id="270" r:id="rId13"/>
    <p:sldId id="272" r:id="rId14"/>
    <p:sldId id="271" r:id="rId15"/>
    <p:sldId id="274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AC886-9C92-490D-B0E7-892074F0AC11}" v="34" dt="2023-07-31T18:17:54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Kirkpatrick" userId="7213f3f8-83fe-48c4-a74a-063a6411089a" providerId="ADAL" clId="{14AAC886-9C92-490D-B0E7-892074F0AC11}"/>
    <pc:docChg chg="undo custSel addSld delSld modSld sldOrd">
      <pc:chgData name="Greg Kirkpatrick" userId="7213f3f8-83fe-48c4-a74a-063a6411089a" providerId="ADAL" clId="{14AAC886-9C92-490D-B0E7-892074F0AC11}" dt="2023-07-31T18:19:35.500" v="1984" actId="6549"/>
      <pc:docMkLst>
        <pc:docMk/>
      </pc:docMkLst>
      <pc:sldChg chg="addSp modSp mod">
        <pc:chgData name="Greg Kirkpatrick" userId="7213f3f8-83fe-48c4-a74a-063a6411089a" providerId="ADAL" clId="{14AAC886-9C92-490D-B0E7-892074F0AC11}" dt="2023-07-31T13:06:04.460" v="100" actId="1076"/>
        <pc:sldMkLst>
          <pc:docMk/>
          <pc:sldMk cId="840419053" sldId="257"/>
        </pc:sldMkLst>
        <pc:spChg chg="add mod">
          <ac:chgData name="Greg Kirkpatrick" userId="7213f3f8-83fe-48c4-a74a-063a6411089a" providerId="ADAL" clId="{14AAC886-9C92-490D-B0E7-892074F0AC11}" dt="2023-07-31T13:06:04.460" v="100" actId="1076"/>
          <ac:spMkLst>
            <pc:docMk/>
            <pc:sldMk cId="840419053" sldId="257"/>
            <ac:spMk id="5" creationId="{69FC4458-ECFA-AC1B-BBD7-7A14DE244655}"/>
          </ac:spMkLst>
        </pc:spChg>
        <pc:graphicFrameChg chg="mod">
          <ac:chgData name="Greg Kirkpatrick" userId="7213f3f8-83fe-48c4-a74a-063a6411089a" providerId="ADAL" clId="{14AAC886-9C92-490D-B0E7-892074F0AC11}" dt="2023-07-28T22:16:47.842" v="67"/>
          <ac:graphicFrameMkLst>
            <pc:docMk/>
            <pc:sldMk cId="840419053" sldId="257"/>
            <ac:graphicFrameMk id="4" creationId="{2CCB900B-28C0-4954-4A98-66B25E597641}"/>
          </ac:graphicFrameMkLst>
        </pc:graphicFrameChg>
      </pc:sldChg>
      <pc:sldChg chg="del">
        <pc:chgData name="Greg Kirkpatrick" userId="7213f3f8-83fe-48c4-a74a-063a6411089a" providerId="ADAL" clId="{14AAC886-9C92-490D-B0E7-892074F0AC11}" dt="2023-07-31T13:49:58.267" v="1668" actId="2696"/>
        <pc:sldMkLst>
          <pc:docMk/>
          <pc:sldMk cId="2319131657" sldId="258"/>
        </pc:sldMkLst>
      </pc:sldChg>
      <pc:sldChg chg="modSp mod">
        <pc:chgData name="Greg Kirkpatrick" userId="7213f3f8-83fe-48c4-a74a-063a6411089a" providerId="ADAL" clId="{14AAC886-9C92-490D-B0E7-892074F0AC11}" dt="2023-07-31T13:40:45.177" v="901" actId="20577"/>
        <pc:sldMkLst>
          <pc:docMk/>
          <pc:sldMk cId="982286774" sldId="259"/>
        </pc:sldMkLst>
        <pc:spChg chg="mod">
          <ac:chgData name="Greg Kirkpatrick" userId="7213f3f8-83fe-48c4-a74a-063a6411089a" providerId="ADAL" clId="{14AAC886-9C92-490D-B0E7-892074F0AC11}" dt="2023-07-31T13:40:45.177" v="901" actId="20577"/>
          <ac:spMkLst>
            <pc:docMk/>
            <pc:sldMk cId="982286774" sldId="259"/>
            <ac:spMk id="3" creationId="{C24E59D9-36E4-9C36-B376-351A7A7100CE}"/>
          </ac:spMkLst>
        </pc:spChg>
      </pc:sldChg>
      <pc:sldChg chg="modSp mod">
        <pc:chgData name="Greg Kirkpatrick" userId="7213f3f8-83fe-48c4-a74a-063a6411089a" providerId="ADAL" clId="{14AAC886-9C92-490D-B0E7-892074F0AC11}" dt="2023-07-31T13:32:32.717" v="267" actId="13926"/>
        <pc:sldMkLst>
          <pc:docMk/>
          <pc:sldMk cId="852736174" sldId="260"/>
        </pc:sldMkLst>
        <pc:spChg chg="mod">
          <ac:chgData name="Greg Kirkpatrick" userId="7213f3f8-83fe-48c4-a74a-063a6411089a" providerId="ADAL" clId="{14AAC886-9C92-490D-B0E7-892074F0AC11}" dt="2023-07-31T13:32:32.717" v="267" actId="13926"/>
          <ac:spMkLst>
            <pc:docMk/>
            <pc:sldMk cId="852736174" sldId="260"/>
            <ac:spMk id="3" creationId="{C24E59D9-36E4-9C36-B376-351A7A7100CE}"/>
          </ac:spMkLst>
        </pc:spChg>
      </pc:sldChg>
      <pc:sldChg chg="modSp mod">
        <pc:chgData name="Greg Kirkpatrick" userId="7213f3f8-83fe-48c4-a74a-063a6411089a" providerId="ADAL" clId="{14AAC886-9C92-490D-B0E7-892074F0AC11}" dt="2023-07-31T17:47:52.634" v="1953" actId="6549"/>
        <pc:sldMkLst>
          <pc:docMk/>
          <pc:sldMk cId="3436571026" sldId="261"/>
        </pc:sldMkLst>
        <pc:spChg chg="mod">
          <ac:chgData name="Greg Kirkpatrick" userId="7213f3f8-83fe-48c4-a74a-063a6411089a" providerId="ADAL" clId="{14AAC886-9C92-490D-B0E7-892074F0AC11}" dt="2023-07-31T17:47:52.634" v="1953" actId="6549"/>
          <ac:spMkLst>
            <pc:docMk/>
            <pc:sldMk cId="3436571026" sldId="261"/>
            <ac:spMk id="3" creationId="{C24E59D9-36E4-9C36-B376-351A7A7100CE}"/>
          </ac:spMkLst>
        </pc:spChg>
      </pc:sldChg>
      <pc:sldChg chg="ord">
        <pc:chgData name="Greg Kirkpatrick" userId="7213f3f8-83fe-48c4-a74a-063a6411089a" providerId="ADAL" clId="{14AAC886-9C92-490D-B0E7-892074F0AC11}" dt="2023-07-28T22:14:55.146" v="64"/>
        <pc:sldMkLst>
          <pc:docMk/>
          <pc:sldMk cId="151474832" sldId="262"/>
        </pc:sldMkLst>
      </pc:sldChg>
      <pc:sldChg chg="addSp delSp modSp add mod ord">
        <pc:chgData name="Greg Kirkpatrick" userId="7213f3f8-83fe-48c4-a74a-063a6411089a" providerId="ADAL" clId="{14AAC886-9C92-490D-B0E7-892074F0AC11}" dt="2023-07-28T22:14:29.750" v="62" actId="1076"/>
        <pc:sldMkLst>
          <pc:docMk/>
          <pc:sldMk cId="3198200313" sldId="263"/>
        </pc:sldMkLst>
        <pc:spChg chg="mod">
          <ac:chgData name="Greg Kirkpatrick" userId="7213f3f8-83fe-48c4-a74a-063a6411089a" providerId="ADAL" clId="{14AAC886-9C92-490D-B0E7-892074F0AC11}" dt="2023-07-28T22:13:57.598" v="57" actId="1076"/>
          <ac:spMkLst>
            <pc:docMk/>
            <pc:sldMk cId="3198200313" sldId="263"/>
            <ac:spMk id="4" creationId="{C04CB965-54FE-6A6E-DC7F-5D7DE505B734}"/>
          </ac:spMkLst>
        </pc:spChg>
        <pc:spChg chg="add mod">
          <ac:chgData name="Greg Kirkpatrick" userId="7213f3f8-83fe-48c4-a74a-063a6411089a" providerId="ADAL" clId="{14AAC886-9C92-490D-B0E7-892074F0AC11}" dt="2023-07-28T22:13:35.752" v="54" actId="14100"/>
          <ac:spMkLst>
            <pc:docMk/>
            <pc:sldMk cId="3198200313" sldId="263"/>
            <ac:spMk id="5" creationId="{83D71D72-50A3-AB49-F8FB-0EB94E4F1FE6}"/>
          </ac:spMkLst>
        </pc:spChg>
        <pc:spChg chg="add del">
          <ac:chgData name="Greg Kirkpatrick" userId="7213f3f8-83fe-48c4-a74a-063a6411089a" providerId="ADAL" clId="{14AAC886-9C92-490D-B0E7-892074F0AC11}" dt="2023-07-28T22:13:58.391" v="58" actId="11529"/>
          <ac:spMkLst>
            <pc:docMk/>
            <pc:sldMk cId="3198200313" sldId="263"/>
            <ac:spMk id="6" creationId="{4ADE3669-DBDF-6AB2-5590-A71DB9215666}"/>
          </ac:spMkLst>
        </pc:spChg>
        <pc:spChg chg="del">
          <ac:chgData name="Greg Kirkpatrick" userId="7213f3f8-83fe-48c4-a74a-063a6411089a" providerId="ADAL" clId="{14AAC886-9C92-490D-B0E7-892074F0AC11}" dt="2023-07-28T22:10:36.539" v="4" actId="478"/>
          <ac:spMkLst>
            <pc:docMk/>
            <pc:sldMk cId="3198200313" sldId="263"/>
            <ac:spMk id="7" creationId="{BCB7A88C-762F-8674-3510-628E3A6FD224}"/>
          </ac:spMkLst>
        </pc:spChg>
        <pc:spChg chg="add">
          <ac:chgData name="Greg Kirkpatrick" userId="7213f3f8-83fe-48c4-a74a-063a6411089a" providerId="ADAL" clId="{14AAC886-9C92-490D-B0E7-892074F0AC11}" dt="2023-07-28T22:14:11.982" v="59" actId="11529"/>
          <ac:spMkLst>
            <pc:docMk/>
            <pc:sldMk cId="3198200313" sldId="263"/>
            <ac:spMk id="8" creationId="{9701ACFB-662D-1ED4-568C-B986C53DD7EB}"/>
          </ac:spMkLst>
        </pc:spChg>
        <pc:spChg chg="add mod">
          <ac:chgData name="Greg Kirkpatrick" userId="7213f3f8-83fe-48c4-a74a-063a6411089a" providerId="ADAL" clId="{14AAC886-9C92-490D-B0E7-892074F0AC11}" dt="2023-07-28T22:14:29.750" v="62" actId="1076"/>
          <ac:spMkLst>
            <pc:docMk/>
            <pc:sldMk cId="3198200313" sldId="263"/>
            <ac:spMk id="9" creationId="{8521611C-67F6-32B0-E212-0F0389B77FD1}"/>
          </ac:spMkLst>
        </pc:spChg>
        <pc:picChg chg="del">
          <ac:chgData name="Greg Kirkpatrick" userId="7213f3f8-83fe-48c4-a74a-063a6411089a" providerId="ADAL" clId="{14AAC886-9C92-490D-B0E7-892074F0AC11}" dt="2023-07-28T22:10:33.151" v="3" actId="478"/>
          <ac:picMkLst>
            <pc:docMk/>
            <pc:sldMk cId="3198200313" sldId="263"/>
            <ac:picMk id="1026" creationId="{AB33541E-42B8-1EB0-F2C7-B919641D07C6}"/>
          </ac:picMkLst>
        </pc:picChg>
        <pc:picChg chg="add mod">
          <ac:chgData name="Greg Kirkpatrick" userId="7213f3f8-83fe-48c4-a74a-063a6411089a" providerId="ADAL" clId="{14AAC886-9C92-490D-B0E7-892074F0AC11}" dt="2023-07-28T22:11:14.385" v="8" actId="1076"/>
          <ac:picMkLst>
            <pc:docMk/>
            <pc:sldMk cId="3198200313" sldId="263"/>
            <ac:picMk id="2050" creationId="{2804DCDD-DE4B-F1E5-55E9-09DC8346A12D}"/>
          </ac:picMkLst>
        </pc:picChg>
        <pc:picChg chg="add mod">
          <ac:chgData name="Greg Kirkpatrick" userId="7213f3f8-83fe-48c4-a74a-063a6411089a" providerId="ADAL" clId="{14AAC886-9C92-490D-B0E7-892074F0AC11}" dt="2023-07-28T22:12:24.576" v="21" actId="14100"/>
          <ac:picMkLst>
            <pc:docMk/>
            <pc:sldMk cId="3198200313" sldId="263"/>
            <ac:picMk id="2051" creationId="{909C6877-9367-FC23-4655-F6EB8A277040}"/>
          </ac:picMkLst>
        </pc:picChg>
      </pc:sldChg>
      <pc:sldChg chg="addSp delSp modSp add del mod">
        <pc:chgData name="Greg Kirkpatrick" userId="7213f3f8-83fe-48c4-a74a-063a6411089a" providerId="ADAL" clId="{14AAC886-9C92-490D-B0E7-892074F0AC11}" dt="2023-07-31T13:06:21.186" v="104" actId="2696"/>
        <pc:sldMkLst>
          <pc:docMk/>
          <pc:sldMk cId="4251002631" sldId="264"/>
        </pc:sldMkLst>
        <pc:graphicFrameChg chg="add del mod">
          <ac:chgData name="Greg Kirkpatrick" userId="7213f3f8-83fe-48c4-a74a-063a6411089a" providerId="ADAL" clId="{14AAC886-9C92-490D-B0E7-892074F0AC11}" dt="2023-07-31T12:59:18.940" v="71" actId="21"/>
          <ac:graphicFrameMkLst>
            <pc:docMk/>
            <pc:sldMk cId="4251002631" sldId="264"/>
            <ac:graphicFrameMk id="3" creationId="{A896BCF8-D4BD-C295-7B2A-C251FC412FDA}"/>
          </ac:graphicFrameMkLst>
        </pc:graphicFrameChg>
        <pc:graphicFrameChg chg="del">
          <ac:chgData name="Greg Kirkpatrick" userId="7213f3f8-83fe-48c4-a74a-063a6411089a" providerId="ADAL" clId="{14AAC886-9C92-490D-B0E7-892074F0AC11}" dt="2023-07-31T12:58:24.512" v="69" actId="21"/>
          <ac:graphicFrameMkLst>
            <pc:docMk/>
            <pc:sldMk cId="4251002631" sldId="264"/>
            <ac:graphicFrameMk id="4" creationId="{2CCB900B-28C0-4954-4A98-66B25E597641}"/>
          </ac:graphicFrameMkLst>
        </pc:graphicFrameChg>
        <pc:graphicFrameChg chg="add mod">
          <ac:chgData name="Greg Kirkpatrick" userId="7213f3f8-83fe-48c4-a74a-063a6411089a" providerId="ADAL" clId="{14AAC886-9C92-490D-B0E7-892074F0AC11}" dt="2023-07-31T13:04:52.366" v="72"/>
          <ac:graphicFrameMkLst>
            <pc:docMk/>
            <pc:sldMk cId="4251002631" sldId="264"/>
            <ac:graphicFrameMk id="6" creationId="{C6A095A5-98D3-7954-E26B-CAFBEB1953A1}"/>
          </ac:graphicFrameMkLst>
        </pc:graphicFrameChg>
      </pc:sldChg>
      <pc:sldChg chg="addSp delSp modSp add mod ord">
        <pc:chgData name="Greg Kirkpatrick" userId="7213f3f8-83fe-48c4-a74a-063a6411089a" providerId="ADAL" clId="{14AAC886-9C92-490D-B0E7-892074F0AC11}" dt="2023-07-31T13:09:11.363" v="135" actId="1076"/>
        <pc:sldMkLst>
          <pc:docMk/>
          <pc:sldMk cId="2265260139" sldId="265"/>
        </pc:sldMkLst>
        <pc:spChg chg="mod">
          <ac:chgData name="Greg Kirkpatrick" userId="7213f3f8-83fe-48c4-a74a-063a6411089a" providerId="ADAL" clId="{14AAC886-9C92-490D-B0E7-892074F0AC11}" dt="2023-07-31T13:06:47.572" v="117" actId="20577"/>
          <ac:spMkLst>
            <pc:docMk/>
            <pc:sldMk cId="2265260139" sldId="265"/>
            <ac:spMk id="5" creationId="{69FC4458-ECFA-AC1B-BBD7-7A14DE244655}"/>
          </ac:spMkLst>
        </pc:spChg>
        <pc:graphicFrameChg chg="add mod">
          <ac:chgData name="Greg Kirkpatrick" userId="7213f3f8-83fe-48c4-a74a-063a6411089a" providerId="ADAL" clId="{14AAC886-9C92-490D-B0E7-892074F0AC11}" dt="2023-07-31T13:09:11.363" v="135" actId="1076"/>
          <ac:graphicFrameMkLst>
            <pc:docMk/>
            <pc:sldMk cId="2265260139" sldId="265"/>
            <ac:graphicFrameMk id="3" creationId="{445DD5DA-4C70-DB6C-477F-A6CF95FF1FBC}"/>
          </ac:graphicFrameMkLst>
        </pc:graphicFrameChg>
        <pc:graphicFrameChg chg="del">
          <ac:chgData name="Greg Kirkpatrick" userId="7213f3f8-83fe-48c4-a74a-063a6411089a" providerId="ADAL" clId="{14AAC886-9C92-490D-B0E7-892074F0AC11}" dt="2023-07-31T13:08:20.698" v="130" actId="21"/>
          <ac:graphicFrameMkLst>
            <pc:docMk/>
            <pc:sldMk cId="2265260139" sldId="265"/>
            <ac:graphicFrameMk id="4" creationId="{2CCB900B-28C0-4954-4A98-66B25E597641}"/>
          </ac:graphicFrameMkLst>
        </pc:graphicFrameChg>
      </pc:sldChg>
      <pc:sldChg chg="addSp delSp modSp add mod ord">
        <pc:chgData name="Greg Kirkpatrick" userId="7213f3f8-83fe-48c4-a74a-063a6411089a" providerId="ADAL" clId="{14AAC886-9C92-490D-B0E7-892074F0AC11}" dt="2023-07-31T13:11:13.803" v="143" actId="1076"/>
        <pc:sldMkLst>
          <pc:docMk/>
          <pc:sldMk cId="3513175664" sldId="266"/>
        </pc:sldMkLst>
        <pc:spChg chg="mod">
          <ac:chgData name="Greg Kirkpatrick" userId="7213f3f8-83fe-48c4-a74a-063a6411089a" providerId="ADAL" clId="{14AAC886-9C92-490D-B0E7-892074F0AC11}" dt="2023-07-31T13:06:58.748" v="129" actId="20577"/>
          <ac:spMkLst>
            <pc:docMk/>
            <pc:sldMk cId="3513175664" sldId="266"/>
            <ac:spMk id="5" creationId="{69FC4458-ECFA-AC1B-BBD7-7A14DE244655}"/>
          </ac:spMkLst>
        </pc:spChg>
        <pc:graphicFrameChg chg="add mod">
          <ac:chgData name="Greg Kirkpatrick" userId="7213f3f8-83fe-48c4-a74a-063a6411089a" providerId="ADAL" clId="{14AAC886-9C92-490D-B0E7-892074F0AC11}" dt="2023-07-31T13:11:13.803" v="143" actId="1076"/>
          <ac:graphicFrameMkLst>
            <pc:docMk/>
            <pc:sldMk cId="3513175664" sldId="266"/>
            <ac:graphicFrameMk id="3" creationId="{3F5855F9-2B28-386A-45D5-A0540E6A7E6B}"/>
          </ac:graphicFrameMkLst>
        </pc:graphicFrameChg>
        <pc:graphicFrameChg chg="del">
          <ac:chgData name="Greg Kirkpatrick" userId="7213f3f8-83fe-48c4-a74a-063a6411089a" providerId="ADAL" clId="{14AAC886-9C92-490D-B0E7-892074F0AC11}" dt="2023-07-31T13:10:50.809" v="137" actId="21"/>
          <ac:graphicFrameMkLst>
            <pc:docMk/>
            <pc:sldMk cId="3513175664" sldId="266"/>
            <ac:graphicFrameMk id="4" creationId="{2CCB900B-28C0-4954-4A98-66B25E597641}"/>
          </ac:graphicFrameMkLst>
        </pc:graphicFrameChg>
      </pc:sldChg>
      <pc:sldChg chg="addSp delSp modSp add mod">
        <pc:chgData name="Greg Kirkpatrick" userId="7213f3f8-83fe-48c4-a74a-063a6411089a" providerId="ADAL" clId="{14AAC886-9C92-490D-B0E7-892074F0AC11}" dt="2023-07-31T18:19:24.609" v="1983" actId="20577"/>
        <pc:sldMkLst>
          <pc:docMk/>
          <pc:sldMk cId="1983574073" sldId="267"/>
        </pc:sldMkLst>
        <pc:spChg chg="mod">
          <ac:chgData name="Greg Kirkpatrick" userId="7213f3f8-83fe-48c4-a74a-063a6411089a" providerId="ADAL" clId="{14AAC886-9C92-490D-B0E7-892074F0AC11}" dt="2023-07-31T18:19:24.609" v="1983" actId="20577"/>
          <ac:spMkLst>
            <pc:docMk/>
            <pc:sldMk cId="1983574073" sldId="267"/>
            <ac:spMk id="4" creationId="{C04CB965-54FE-6A6E-DC7F-5D7DE505B734}"/>
          </ac:spMkLst>
        </pc:spChg>
        <pc:spChg chg="del">
          <ac:chgData name="Greg Kirkpatrick" userId="7213f3f8-83fe-48c4-a74a-063a6411089a" providerId="ADAL" clId="{14AAC886-9C92-490D-B0E7-892074F0AC11}" dt="2023-07-31T13:26:08.907" v="154" actId="478"/>
          <ac:spMkLst>
            <pc:docMk/>
            <pc:sldMk cId="1983574073" sldId="267"/>
            <ac:spMk id="7" creationId="{BCB7A88C-762F-8674-3510-628E3A6FD224}"/>
          </ac:spMkLst>
        </pc:spChg>
        <pc:graphicFrameChg chg="add del mod">
          <ac:chgData name="Greg Kirkpatrick" userId="7213f3f8-83fe-48c4-a74a-063a6411089a" providerId="ADAL" clId="{14AAC886-9C92-490D-B0E7-892074F0AC11}" dt="2023-07-31T18:16:46.594" v="1954" actId="21"/>
          <ac:graphicFrameMkLst>
            <pc:docMk/>
            <pc:sldMk cId="1983574073" sldId="267"/>
            <ac:graphicFrameMk id="5" creationId="{AA3C003D-52FA-97E1-097C-8739199DF15B}"/>
          </ac:graphicFrameMkLst>
        </pc:graphicFrameChg>
        <pc:graphicFrameChg chg="add mod">
          <ac:chgData name="Greg Kirkpatrick" userId="7213f3f8-83fe-48c4-a74a-063a6411089a" providerId="ADAL" clId="{14AAC886-9C92-490D-B0E7-892074F0AC11}" dt="2023-07-31T18:17:54.045" v="1958" actId="14100"/>
          <ac:graphicFrameMkLst>
            <pc:docMk/>
            <pc:sldMk cId="1983574073" sldId="267"/>
            <ac:graphicFrameMk id="6" creationId="{3BCD5329-FF4D-20D2-93CB-298E7339D911}"/>
          </ac:graphicFrameMkLst>
        </pc:graphicFrameChg>
        <pc:picChg chg="del">
          <ac:chgData name="Greg Kirkpatrick" userId="7213f3f8-83fe-48c4-a74a-063a6411089a" providerId="ADAL" clId="{14AAC886-9C92-490D-B0E7-892074F0AC11}" dt="2023-07-31T13:25:03.640" v="151" actId="21"/>
          <ac:picMkLst>
            <pc:docMk/>
            <pc:sldMk cId="1983574073" sldId="267"/>
            <ac:picMk id="1026" creationId="{AB33541E-42B8-1EB0-F2C7-B919641D07C6}"/>
          </ac:picMkLst>
        </pc:picChg>
      </pc:sldChg>
      <pc:sldChg chg="modSp add mod ord">
        <pc:chgData name="Greg Kirkpatrick" userId="7213f3f8-83fe-48c4-a74a-063a6411089a" providerId="ADAL" clId="{14AAC886-9C92-490D-B0E7-892074F0AC11}" dt="2023-07-31T13:32:40.974" v="268" actId="207"/>
        <pc:sldMkLst>
          <pc:docMk/>
          <pc:sldMk cId="866362465" sldId="268"/>
        </pc:sldMkLst>
        <pc:spChg chg="mod">
          <ac:chgData name="Greg Kirkpatrick" userId="7213f3f8-83fe-48c4-a74a-063a6411089a" providerId="ADAL" clId="{14AAC886-9C92-490D-B0E7-892074F0AC11}" dt="2023-07-31T13:32:40.974" v="268" actId="207"/>
          <ac:spMkLst>
            <pc:docMk/>
            <pc:sldMk cId="866362465" sldId="268"/>
            <ac:spMk id="3" creationId="{C24E59D9-36E4-9C36-B376-351A7A7100CE}"/>
          </ac:spMkLst>
        </pc:spChg>
      </pc:sldChg>
      <pc:sldChg chg="modSp add mod ord">
        <pc:chgData name="Greg Kirkpatrick" userId="7213f3f8-83fe-48c4-a74a-063a6411089a" providerId="ADAL" clId="{14AAC886-9C92-490D-B0E7-892074F0AC11}" dt="2023-07-31T13:32:48.067" v="269" actId="207"/>
        <pc:sldMkLst>
          <pc:docMk/>
          <pc:sldMk cId="3581518861" sldId="269"/>
        </pc:sldMkLst>
        <pc:spChg chg="mod">
          <ac:chgData name="Greg Kirkpatrick" userId="7213f3f8-83fe-48c4-a74a-063a6411089a" providerId="ADAL" clId="{14AAC886-9C92-490D-B0E7-892074F0AC11}" dt="2023-07-31T13:32:48.067" v="269" actId="207"/>
          <ac:spMkLst>
            <pc:docMk/>
            <pc:sldMk cId="3581518861" sldId="269"/>
            <ac:spMk id="3" creationId="{C24E59D9-36E4-9C36-B376-351A7A7100CE}"/>
          </ac:spMkLst>
        </pc:spChg>
      </pc:sldChg>
      <pc:sldChg chg="modSp add mod ord">
        <pc:chgData name="Greg Kirkpatrick" userId="7213f3f8-83fe-48c4-a74a-063a6411089a" providerId="ADAL" clId="{14AAC886-9C92-490D-B0E7-892074F0AC11}" dt="2023-07-31T17:30:38.798" v="1917"/>
        <pc:sldMkLst>
          <pc:docMk/>
          <pc:sldMk cId="778093583" sldId="270"/>
        </pc:sldMkLst>
        <pc:spChg chg="mod">
          <ac:chgData name="Greg Kirkpatrick" userId="7213f3f8-83fe-48c4-a74a-063a6411089a" providerId="ADAL" clId="{14AAC886-9C92-490D-B0E7-892074F0AC11}" dt="2023-07-31T13:36:48.231" v="746" actId="115"/>
          <ac:spMkLst>
            <pc:docMk/>
            <pc:sldMk cId="778093583" sldId="270"/>
            <ac:spMk id="3" creationId="{C24E59D9-36E4-9C36-B376-351A7A7100CE}"/>
          </ac:spMkLst>
        </pc:spChg>
      </pc:sldChg>
      <pc:sldChg chg="modSp add mod ord">
        <pc:chgData name="Greg Kirkpatrick" userId="7213f3f8-83fe-48c4-a74a-063a6411089a" providerId="ADAL" clId="{14AAC886-9C92-490D-B0E7-892074F0AC11}" dt="2023-07-31T17:30:51.138" v="1921"/>
        <pc:sldMkLst>
          <pc:docMk/>
          <pc:sldMk cId="3895140905" sldId="271"/>
        </pc:sldMkLst>
        <pc:spChg chg="mod">
          <ac:chgData name="Greg Kirkpatrick" userId="7213f3f8-83fe-48c4-a74a-063a6411089a" providerId="ADAL" clId="{14AAC886-9C92-490D-B0E7-892074F0AC11}" dt="2023-07-31T13:45:52.384" v="1333" actId="14100"/>
          <ac:spMkLst>
            <pc:docMk/>
            <pc:sldMk cId="3895140905" sldId="271"/>
            <ac:spMk id="3" creationId="{C24E59D9-36E4-9C36-B376-351A7A7100CE}"/>
          </ac:spMkLst>
        </pc:spChg>
      </pc:sldChg>
      <pc:sldChg chg="modSp add mod ord">
        <pc:chgData name="Greg Kirkpatrick" userId="7213f3f8-83fe-48c4-a74a-063a6411089a" providerId="ADAL" clId="{14AAC886-9C92-490D-B0E7-892074F0AC11}" dt="2023-07-31T18:19:35.500" v="1984" actId="6549"/>
        <pc:sldMkLst>
          <pc:docMk/>
          <pc:sldMk cId="2765996084" sldId="272"/>
        </pc:sldMkLst>
        <pc:spChg chg="mod">
          <ac:chgData name="Greg Kirkpatrick" userId="7213f3f8-83fe-48c4-a74a-063a6411089a" providerId="ADAL" clId="{14AAC886-9C92-490D-B0E7-892074F0AC11}" dt="2023-07-31T18:19:35.500" v="1984" actId="6549"/>
          <ac:spMkLst>
            <pc:docMk/>
            <pc:sldMk cId="2765996084" sldId="272"/>
            <ac:spMk id="3" creationId="{C24E59D9-36E4-9C36-B376-351A7A7100CE}"/>
          </ac:spMkLst>
        </pc:spChg>
      </pc:sldChg>
      <pc:sldChg chg="modSp add mod">
        <pc:chgData name="Greg Kirkpatrick" userId="7213f3f8-83fe-48c4-a74a-063a6411089a" providerId="ADAL" clId="{14AAC886-9C92-490D-B0E7-892074F0AC11}" dt="2023-07-31T13:52:03.493" v="1883" actId="2710"/>
        <pc:sldMkLst>
          <pc:docMk/>
          <pc:sldMk cId="2079198524" sldId="273"/>
        </pc:sldMkLst>
        <pc:spChg chg="mod">
          <ac:chgData name="Greg Kirkpatrick" userId="7213f3f8-83fe-48c4-a74a-063a6411089a" providerId="ADAL" clId="{14AAC886-9C92-490D-B0E7-892074F0AC11}" dt="2023-07-31T13:52:03.493" v="1883" actId="2710"/>
          <ac:spMkLst>
            <pc:docMk/>
            <pc:sldMk cId="2079198524" sldId="273"/>
            <ac:spMk id="3" creationId="{C24E59D9-36E4-9C36-B376-351A7A7100CE}"/>
          </ac:spMkLst>
        </pc:spChg>
      </pc:sldChg>
      <pc:sldChg chg="addSp delSp modSp add mod ord">
        <pc:chgData name="Greg Kirkpatrick" userId="7213f3f8-83fe-48c4-a74a-063a6411089a" providerId="ADAL" clId="{14AAC886-9C92-490D-B0E7-892074F0AC11}" dt="2023-07-31T17:46:52.941" v="1944" actId="14100"/>
        <pc:sldMkLst>
          <pc:docMk/>
          <pc:sldMk cId="114171832" sldId="274"/>
        </pc:sldMkLst>
        <pc:spChg chg="mod">
          <ac:chgData name="Greg Kirkpatrick" userId="7213f3f8-83fe-48c4-a74a-063a6411089a" providerId="ADAL" clId="{14AAC886-9C92-490D-B0E7-892074F0AC11}" dt="2023-07-31T17:31:17.356" v="1937" actId="20577"/>
          <ac:spMkLst>
            <pc:docMk/>
            <pc:sldMk cId="114171832" sldId="274"/>
            <ac:spMk id="4" creationId="{C04CB965-54FE-6A6E-DC7F-5D7DE505B734}"/>
          </ac:spMkLst>
        </pc:spChg>
        <pc:graphicFrameChg chg="del">
          <ac:chgData name="Greg Kirkpatrick" userId="7213f3f8-83fe-48c4-a74a-063a6411089a" providerId="ADAL" clId="{14AAC886-9C92-490D-B0E7-892074F0AC11}" dt="2023-07-31T17:31:26.640" v="1938" actId="21"/>
          <ac:graphicFrameMkLst>
            <pc:docMk/>
            <pc:sldMk cId="114171832" sldId="274"/>
            <ac:graphicFrameMk id="5" creationId="{AA3C003D-52FA-97E1-097C-8739199DF15B}"/>
          </ac:graphicFrameMkLst>
        </pc:graphicFrameChg>
        <pc:graphicFrameChg chg="add del mod">
          <ac:chgData name="Greg Kirkpatrick" userId="7213f3f8-83fe-48c4-a74a-063a6411089a" providerId="ADAL" clId="{14AAC886-9C92-490D-B0E7-892074F0AC11}" dt="2023-07-31T17:45:14.371" v="1940" actId="21"/>
          <ac:graphicFrameMkLst>
            <pc:docMk/>
            <pc:sldMk cId="114171832" sldId="274"/>
            <ac:graphicFrameMk id="7" creationId="{B1E6B6E1-C418-94CB-D547-02ED984A0154}"/>
          </ac:graphicFrameMkLst>
        </pc:graphicFrameChg>
        <pc:graphicFrameChg chg="add mod">
          <ac:chgData name="Greg Kirkpatrick" userId="7213f3f8-83fe-48c4-a74a-063a6411089a" providerId="ADAL" clId="{14AAC886-9C92-490D-B0E7-892074F0AC11}" dt="2023-07-31T17:46:52.941" v="1944" actId="14100"/>
          <ac:graphicFrameMkLst>
            <pc:docMk/>
            <pc:sldMk cId="114171832" sldId="274"/>
            <ac:graphicFrameMk id="9" creationId="{7DBBE74B-2217-BEAE-CC41-C3DAAFC66A3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5543-BB0B-AD97-077C-B956300B1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EDEC6-1751-B4EA-E683-A399DFC9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7A457-B762-0422-F249-B4E9E70E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CC75E-B282-B1E2-1B8B-68CD1DDF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9526-9DAD-01BB-D7CE-600817D2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375A-A395-DCC8-2158-22AFB9F6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10F17-A2D7-C00B-E558-2C4ECE46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9D11-3C50-0873-B550-707E34A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3BDDC-6862-E4EF-EB16-507349F9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7CE4-6E98-D628-96FB-D0C52E60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8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1C289-08A4-CB2B-33F6-5B624790B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58102-280F-C2F5-056C-5B45ED71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9F88B-107B-C541-6B19-A06C1204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724E3-2D46-561B-FEE0-A5DED8E0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E788-A719-6810-2C19-D73DB62C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4DE-9F01-DAF3-6D5E-D9B6A84F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F69D-E492-7340-C71C-C0548023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E8EB5-94D3-084A-7DD6-1C35533C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38E03-E6B6-7AC2-B13B-137A0330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0548-8EC2-2E8E-8DA7-2E26E3B4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4B58-1FB0-F72A-810D-7F23A4AE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F4E9-FEC8-F297-C717-2E10CF8AE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E313-D42C-823F-12B9-E3C37295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26B4-971D-2C15-4081-740033D6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C1BCD-ED6D-7521-1DBC-9EDFF9F1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96BD-8FD9-08EC-32FC-2E843B94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527D-B86F-FB7E-1F82-2316ECB42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6B6C0-1655-2254-76E4-605A375D7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A98DD-FC5A-FE66-0FE4-5540DC0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93679-7B89-223C-9500-AA0DC6C0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6AF83-E5C1-EF41-791D-2AB39718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CEFE-F11A-734E-58FB-0D31C470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BD78E-F232-8722-3079-85AEA97E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B9560-26E0-DCF4-07E9-5121B98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484F5-9C10-7E98-8553-309989FB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4CA58-274D-E9B7-5CDA-9FEC4EC0D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1B260-6804-E139-9C66-98DF6EFB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E6575-5C74-AECD-4CA5-90A6CAC6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214EA-CCFD-5E0C-494B-FB770CF3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5749-AD3F-4A95-28F7-E36E3E34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6C18D-8C80-3B7A-6265-25940351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D702E-50E9-9152-5C12-1816B8EA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49795-80CF-C17F-E022-3CB8B3A2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FD643-94D3-4F2D-2389-31DB2EEC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BED2F-5C2A-DED2-BFA4-936CDA48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DAFA9-5998-3A92-BDA4-C79B9A89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D50A-EA2A-057F-D3AB-F518A9A2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3283-6E8A-8A80-EFC9-01660A17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32EB9-46DE-4F55-0081-F3CD1EB27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E122F-EBBE-4B11-4510-3D29A08A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D4687-F17F-11DB-7854-76903513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BBC14-089D-93E7-8E02-892FB349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1C14-F10E-EDF4-2526-63EDAC67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13A61-5BF5-5252-18C4-C11A9D1DF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29FE3-DA1D-DA82-3FAD-86C276723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D17E1-DCEA-FD9A-4FA6-59090A69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6C9EF-4135-06BB-A1EE-B94C8C7D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0434-6663-8BE1-8001-B03CBA45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3A45E-7FE5-246D-3CCA-5D26B7B1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9BD31-0057-BD31-9EDB-A11DEE54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F45BB-FC03-0EA3-8EA2-BF456AD5C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0DB6-2EDC-4B67-9A88-F312405D456A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2EA-4D04-3B00-26AE-ABA28EA1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E33E-7070-5226-DA83-1BD6C3AC5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13F4-A7BB-45D9-B078-2B795DFE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stemptag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BE92-B553-AB39-83DD-A89081313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06E2C-F240-C11F-29B0-AD9CE5A46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853" y="3428273"/>
            <a:ext cx="9259147" cy="276255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Changes to Vehicle Registration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and Temporary Tags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As a Result of Act 41 of 2023</a:t>
            </a:r>
          </a:p>
          <a:p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E9900-E9AD-DB62-EF59-7F807CAA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14" y="548640"/>
            <a:ext cx="5082079" cy="23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5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2125452" y="2649602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AB33541E-42B8-1EB0-F2C7-B919641D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225210"/>
            <a:ext cx="8063109" cy="66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CB965-54FE-6A6E-DC7F-5D7DE505B734}"/>
              </a:ext>
            </a:extLst>
          </p:cNvPr>
          <p:cNvSpPr txBox="1"/>
          <p:nvPr/>
        </p:nvSpPr>
        <p:spPr>
          <a:xfrm>
            <a:off x="373908" y="2421988"/>
            <a:ext cx="3158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New </a:t>
            </a:r>
            <a:r>
              <a:rPr lang="en-US" sz="4000" b="1" dirty="0" err="1">
                <a:solidFill>
                  <a:srgbClr val="C00000"/>
                </a:solidFill>
              </a:rPr>
              <a:t>SecureETag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Disclosure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CB7A88C-762F-8674-3510-628E3A6FD224}"/>
              </a:ext>
            </a:extLst>
          </p:cNvPr>
          <p:cNvSpPr/>
          <p:nvPr/>
        </p:nvSpPr>
        <p:spPr>
          <a:xfrm flipH="1">
            <a:off x="10180319" y="2973493"/>
            <a:ext cx="365760" cy="11379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1249680" y="1802659"/>
            <a:ext cx="96926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Presentation Overview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 41 of 2023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Vehicle Registration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Temporary Tags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Changes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SecureETag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System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Misuse of Temporary Tags Monitoring Plan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Q &amp; A</a:t>
            </a: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1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10286"/>
            <a:ext cx="2858433" cy="129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785706" y="1395309"/>
            <a:ext cx="110608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Types and Uses of Temporary Tags (As of August 1, 2023)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60-day new purchase (Cars, Commercial Trucks &amp; Motorcycles); ​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30-day new purchase (Trailers);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14-day loaner (Use only when customer’s vehicle is being repaired at the dealership shop);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72-hour demonstration (Prospective buyers to take home, does not include test drives); and,​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72-hour transport (Use on dealer owned vehicle for the purpose of transporting).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9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10286"/>
            <a:ext cx="2858433" cy="129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785706" y="1395309"/>
            <a:ext cx="110608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u="sng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Temporary Tag </a:t>
            </a: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NOTS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 extend or reissue a temporary tag because paperwork has been lost; ​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 extend or reissue a temporary tag because a customer cannot pay sales tax;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 extend or reissue a temporary tag because the title or paperwork has not be received.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10286"/>
            <a:ext cx="2858433" cy="129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785706" y="1395309"/>
            <a:ext cx="1118954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Temporary Tag Misuse Monitoring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Law enforcement will strictly enforce the legal use of temporary tags; ​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SecureETag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users will be monitored for potential improper issuance of temporary tags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Misuse of temporary tags may result in a suspension by the user and/dealership from issuing temporary tags through the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SecureETag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site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Misuse of temporary tags may result in both misdemeanor or felony charges.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4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2125452" y="2649602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CB965-54FE-6A6E-DC7F-5D7DE505B734}"/>
              </a:ext>
            </a:extLst>
          </p:cNvPr>
          <p:cNvSpPr txBox="1"/>
          <p:nvPr/>
        </p:nvSpPr>
        <p:spPr>
          <a:xfrm>
            <a:off x="373908" y="2421988"/>
            <a:ext cx="3158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Temporary Tag Usage and Monitoring:  DFA Letter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DBBE74B-2217-BEAE-CC41-C3DAAFC66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24219"/>
              </p:ext>
            </p:extLst>
          </p:nvPr>
        </p:nvGraphicFramePr>
        <p:xfrm>
          <a:off x="4414778" y="0"/>
          <a:ext cx="5291409" cy="684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07" imgH="5029040" progId="AcroExch.Document.DC">
                  <p:embed/>
                </p:oleObj>
              </mc:Choice>
              <mc:Fallback>
                <p:oleObj name="Acrobat Document" r:id="rId3" imgW="3886007" imgH="502904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DBBE74B-2217-BEAE-CC41-C3DAAFC66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778" y="0"/>
                        <a:ext cx="5291409" cy="684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7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2125452" y="2649602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CB965-54FE-6A6E-DC7F-5D7DE505B734}"/>
              </a:ext>
            </a:extLst>
          </p:cNvPr>
          <p:cNvSpPr txBox="1"/>
          <p:nvPr/>
        </p:nvSpPr>
        <p:spPr>
          <a:xfrm>
            <a:off x="373908" y="2421988"/>
            <a:ext cx="3158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Temporary Tag Usage and Monitoring:  ARS Letter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CD5329-FF4D-20D2-93CB-298E7339D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55974"/>
              </p:ext>
            </p:extLst>
          </p:nvPr>
        </p:nvGraphicFramePr>
        <p:xfrm>
          <a:off x="4362747" y="142240"/>
          <a:ext cx="5140240" cy="665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07" imgH="5029040" progId="AcroExch.Document.DC">
                  <p:embed/>
                </p:oleObj>
              </mc:Choice>
              <mc:Fallback>
                <p:oleObj name="Acrobat Document" r:id="rId3" imgW="3886007" imgH="5029040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BCD5329-FF4D-20D2-93CB-298E7339D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747" y="142240"/>
                        <a:ext cx="5140240" cy="665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57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10286"/>
            <a:ext cx="2858433" cy="129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785706" y="1395309"/>
            <a:ext cx="111895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ANY QUESTIONS?</a:t>
            </a:r>
            <a:endParaRPr lang="en-US" sz="3600" b="1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 additional information or if you have any questions do not hesitate to contact AADA at 501-372-2596 or email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info@arstemptags.com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9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1249680" y="1491086"/>
            <a:ext cx="9692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Webinar Participants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Wayne Hamric –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Administrator, Department of Finance and Administration Office 	of 	Driver Services and Motor Vehicles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Katrina Burnett – 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Division Manager, Department of Finance and Administration Office 	of Driver Services and Motor Vehicles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Greg Kirkpatrick – </a:t>
            </a:r>
          </a:p>
          <a:p>
            <a:pPr lvl="2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President, Arkansas Automobile Dealers Association</a:t>
            </a: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8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1249680" y="1802659"/>
            <a:ext cx="96926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Presentation Overview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Act 41 of 2023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Vehicle Registration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Temporary Tags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Changes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SecureETag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System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Misuse of Temporary Tags Monitoring Plan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Q &amp; A</a:t>
            </a: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CB900B-28C0-4954-4A98-66B25E597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55093"/>
              </p:ext>
            </p:extLst>
          </p:nvPr>
        </p:nvGraphicFramePr>
        <p:xfrm>
          <a:off x="5093652" y="48295"/>
          <a:ext cx="5188268" cy="66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07" imgH="5029040" progId="AcroExch.Document.DC">
                  <p:embed/>
                </p:oleObj>
              </mc:Choice>
              <mc:Fallback>
                <p:oleObj name="Acrobat Document" r:id="rId3" imgW="3886007" imgH="50290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CB900B-28C0-4954-4A98-66B25E597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3652" y="48295"/>
                        <a:ext cx="5188268" cy="666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FC4458-ECFA-AC1B-BBD7-7A14DE244655}"/>
              </a:ext>
            </a:extLst>
          </p:cNvPr>
          <p:cNvSpPr txBox="1"/>
          <p:nvPr/>
        </p:nvSpPr>
        <p:spPr>
          <a:xfrm>
            <a:off x="345440" y="2885440"/>
            <a:ext cx="351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ACT 41 of 2023</a:t>
            </a:r>
          </a:p>
        </p:txBody>
      </p:sp>
    </p:spTree>
    <p:extLst>
      <p:ext uri="{BB962C8B-B14F-4D97-AF65-F5344CB8AC3E}">
        <p14:creationId xmlns:p14="http://schemas.microsoft.com/office/powerpoint/2010/main" val="84041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C4458-ECFA-AC1B-BBD7-7A14DE244655}"/>
              </a:ext>
            </a:extLst>
          </p:cNvPr>
          <p:cNvSpPr txBox="1"/>
          <p:nvPr/>
        </p:nvSpPr>
        <p:spPr>
          <a:xfrm>
            <a:off x="345440" y="2885440"/>
            <a:ext cx="351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ACT 41 of 2023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continued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5DD5DA-4C70-DB6C-477F-A6CF95FF1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66978"/>
              </p:ext>
            </p:extLst>
          </p:nvPr>
        </p:nvGraphicFramePr>
        <p:xfrm>
          <a:off x="4543415" y="78019"/>
          <a:ext cx="5250825" cy="679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07" imgH="5029040" progId="AcroExch.Document.DC">
                  <p:embed/>
                </p:oleObj>
              </mc:Choice>
              <mc:Fallback>
                <p:oleObj name="Acrobat Document" r:id="rId3" imgW="3886007" imgH="502904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5DD5DA-4C70-DB6C-477F-A6CF95FF1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3415" y="78019"/>
                        <a:ext cx="5250825" cy="679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26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C4458-ECFA-AC1B-BBD7-7A14DE244655}"/>
              </a:ext>
            </a:extLst>
          </p:cNvPr>
          <p:cNvSpPr txBox="1"/>
          <p:nvPr/>
        </p:nvSpPr>
        <p:spPr>
          <a:xfrm>
            <a:off x="345440" y="2885440"/>
            <a:ext cx="351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ACT 41 of 2023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continued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5855F9-2B28-386A-45D5-A0540E6A7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1269"/>
              </p:ext>
            </p:extLst>
          </p:nvPr>
        </p:nvGraphicFramePr>
        <p:xfrm>
          <a:off x="4384979" y="69136"/>
          <a:ext cx="5192516" cy="671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07" imgH="5029040" progId="AcroExch.Document.DC">
                  <p:embed/>
                </p:oleObj>
              </mc:Choice>
              <mc:Fallback>
                <p:oleObj name="Acrobat Document" r:id="rId3" imgW="3886007" imgH="502904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F5855F9-2B28-386A-45D5-A0540E6A7E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4979" y="69136"/>
                        <a:ext cx="5192516" cy="6719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17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10286"/>
            <a:ext cx="2858433" cy="129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785706" y="1395309"/>
            <a:ext cx="110608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Key Changes Resulting From Act 41 of 2023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Extends the time requirements for vehicle registration from 30 to 60-days; ​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Temporary paper tags will also be extended from 30 to 60-days;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change will affect passenger cars, motorhomes, motorcycles and commercial trucks.​ Motorboats are excluded;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Trailer temporary tags will continue to expire in 30-days; and,​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60-day rule will affect vehicles purchased on or after 08/01/23. Vehicles purchased before 08/01/23 are required to be registered within 30-days.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7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1249680" y="1802659"/>
            <a:ext cx="96926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Presentation Overview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 41 of 2023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Vehicle Registration</a:t>
            </a:r>
          </a:p>
          <a:p>
            <a:pPr marL="800100" lvl="1" indent="-342900">
              <a:buAutoNum type="arabicParenR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Temporary Tags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Changes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SecureETag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System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Misuse of Temporary Tags Monitoring Plan</a:t>
            </a:r>
          </a:p>
          <a:p>
            <a:pPr marL="342900" indent="-342900">
              <a:buAutoNum type="alphaUcParenR" startAt="2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lphaUcParenR" startAt="2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Q &amp; A</a:t>
            </a: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D42-1A8B-6E3C-F79D-4146044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9" y="78019"/>
            <a:ext cx="3336134" cy="151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59D9-36E4-9C36-B376-351A7A7100CE}"/>
              </a:ext>
            </a:extLst>
          </p:cNvPr>
          <p:cNvSpPr txBox="1"/>
          <p:nvPr/>
        </p:nvSpPr>
        <p:spPr>
          <a:xfrm>
            <a:off x="2125452" y="2649602"/>
            <a:ext cx="96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AutoNum type="alphaUcParenR" startAt="2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CB965-54FE-6A6E-DC7F-5D7DE505B734}"/>
              </a:ext>
            </a:extLst>
          </p:cNvPr>
          <p:cNvSpPr txBox="1"/>
          <p:nvPr/>
        </p:nvSpPr>
        <p:spPr>
          <a:xfrm>
            <a:off x="536468" y="1941716"/>
            <a:ext cx="213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Before 8/1/2023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2804DCDD-DE4B-F1E5-55E9-09DC8346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9" y="731289"/>
            <a:ext cx="7060231" cy="30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909C6877-9367-FC23-4655-F6EB8A27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8" y="3811375"/>
            <a:ext cx="7060231" cy="287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71D72-50A3-AB49-F8FB-0EB94E4F1FE6}"/>
              </a:ext>
            </a:extLst>
          </p:cNvPr>
          <p:cNvSpPr txBox="1"/>
          <p:nvPr/>
        </p:nvSpPr>
        <p:spPr>
          <a:xfrm>
            <a:off x="677332" y="4714240"/>
            <a:ext cx="192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After 8/1/2023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01ACFB-662D-1ED4-568C-B986C53DD7EB}"/>
              </a:ext>
            </a:extLst>
          </p:cNvPr>
          <p:cNvSpPr/>
          <p:nvPr/>
        </p:nvSpPr>
        <p:spPr>
          <a:xfrm>
            <a:off x="2885440" y="2018453"/>
            <a:ext cx="921173" cy="4618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521611C-67F6-32B0-E212-0F0389B77FD1}"/>
              </a:ext>
            </a:extLst>
          </p:cNvPr>
          <p:cNvSpPr/>
          <p:nvPr/>
        </p:nvSpPr>
        <p:spPr>
          <a:xfrm>
            <a:off x="2831253" y="4802293"/>
            <a:ext cx="975360" cy="433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502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Adobe Acrobat Document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Greg Kirkpatrick</dc:creator>
  <cp:lastModifiedBy>Greg Kirkpatrick</cp:lastModifiedBy>
  <cp:revision>1</cp:revision>
  <dcterms:created xsi:type="dcterms:W3CDTF">2023-07-28T19:16:47Z</dcterms:created>
  <dcterms:modified xsi:type="dcterms:W3CDTF">2023-07-31T18:19:40Z</dcterms:modified>
</cp:coreProperties>
</file>